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ED219E-07F7-4F0F-B9D8-616CBF004205}" type="datetimeFigureOut">
              <a:rPr lang="es-AR" smtClean="0"/>
              <a:t>29/09/2016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62A24B-4ED5-4B4E-9917-ADFA3906776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OAJQxFYWw" TargetMode="External"/><Relationship Id="rId2" Type="http://schemas.openxmlformats.org/officeDocument/2006/relationships/hyperlink" Target="https://www.youtube.com/watch?v=COHLI2ndPX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 smtClean="0"/>
              <a:t>STOP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Campaña contra el cigarrillo.</a:t>
            </a:r>
          </a:p>
          <a:p>
            <a:endParaRPr lang="es-AR" dirty="0"/>
          </a:p>
          <a:p>
            <a:endParaRPr lang="es-AR" dirty="0" smtClean="0"/>
          </a:p>
          <a:p>
            <a:pPr algn="l"/>
            <a:r>
              <a:rPr lang="es-AR" dirty="0" smtClean="0"/>
              <a:t>Rodríguez Páez, Rodrigo, Maseras, Iglesias, </a:t>
            </a:r>
            <a:r>
              <a:rPr lang="es-AR" dirty="0" err="1" smtClean="0"/>
              <a:t>Boselli</a:t>
            </a:r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98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 smtClean="0"/>
              <a:t>Nosotros somos una ONG que tiene como único fin persuadir y demostrar a las personas lo insalubre que es fumar.</a:t>
            </a:r>
          </a:p>
          <a:p>
            <a:pPr algn="just"/>
            <a:r>
              <a:rPr lang="es-AR" dirty="0" smtClean="0"/>
              <a:t>Todo mediante información y técnicas para lograr  superar </a:t>
            </a:r>
            <a:r>
              <a:rPr lang="es-AR" smtClean="0"/>
              <a:t>esta problemática.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Presentación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0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Para lograr este objetivo vamos a estar informando a todos los interesados mediante nuestras redes sociales las problemáticas y las consecuencias de fumar.</a:t>
            </a:r>
          </a:p>
          <a:p>
            <a:r>
              <a:rPr lang="es-AR" dirty="0" smtClean="0"/>
              <a:t>Además, vamos a mostrar distintas técnicas, métodos que puedan favorecer o ayudar a eliminar este vicio.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vamos a hacerlo?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532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tabaco mata hasta a la mitad de sus consumidores.</a:t>
            </a:r>
          </a:p>
          <a:p>
            <a:r>
              <a:rPr lang="es-AR" dirty="0"/>
              <a:t>El tabaco mata cada año a casi 6 millones de personas, de las que más de 5 millones son consumidores del producto y más de 600 000 son no </a:t>
            </a:r>
            <a:r>
              <a:rPr lang="es-AR" dirty="0" smtClean="0"/>
              <a:t>fumadores, </a:t>
            </a:r>
            <a:r>
              <a:rPr lang="es-AR" dirty="0"/>
              <a:t>expuestos al humo de tabaco ajeno. </a:t>
            </a:r>
          </a:p>
          <a:p>
            <a:r>
              <a:rPr lang="es-AR" dirty="0"/>
              <a:t>El humo del tabaco contiene más de 4 000 productos químicos, de los cuales se sabe que al menos 250 son nocivos, y más de 50 causan cáncer. 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Lo que el tabaco genera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44167"/>
            <a:ext cx="2880320" cy="13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9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311"/>
            <a:ext cx="9144000" cy="735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¿Qué contiene un cigarrillo?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228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Propagandas </a:t>
            </a:r>
            <a:r>
              <a:rPr lang="es-AR" dirty="0"/>
              <a:t>anti-fumadores: </a:t>
            </a:r>
            <a:endParaRPr lang="es-AR" dirty="0" smtClean="0"/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</a:t>
            </a:r>
            <a:r>
              <a:rPr lang="es-AR" dirty="0" smtClean="0">
                <a:hlinkClick r:id="rId2"/>
              </a:rPr>
              <a:t>www.youtube.com/watch?v=COHLI2ndPXI</a:t>
            </a:r>
            <a:endParaRPr lang="es-AR" dirty="0" smtClean="0"/>
          </a:p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www.youtube.com/watch?v=vCOAJQxFYWw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Propagandas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129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Instagram:@</a:t>
            </a:r>
            <a:r>
              <a:rPr lang="es-AR" dirty="0" err="1" smtClean="0"/>
              <a:t>stoprodimape</a:t>
            </a:r>
            <a:r>
              <a:rPr lang="es-AR" dirty="0" smtClean="0"/>
              <a:t>	</a:t>
            </a:r>
          </a:p>
          <a:p>
            <a:r>
              <a:rPr lang="es-AR" dirty="0" smtClean="0"/>
              <a:t>Twitter:@</a:t>
            </a:r>
            <a:r>
              <a:rPr lang="es-AR" dirty="0" err="1" smtClean="0"/>
              <a:t>stoprodimape</a:t>
            </a:r>
            <a:r>
              <a:rPr lang="es-AR" dirty="0" smtClean="0"/>
              <a:t>	</a:t>
            </a:r>
          </a:p>
          <a:p>
            <a:endParaRPr lang="es-AR" dirty="0"/>
          </a:p>
          <a:p>
            <a:r>
              <a:rPr lang="es-AR" dirty="0" smtClean="0"/>
              <a:t>Y además dejaremos nuestro mail por cualquier duda o consulta que puedan llegar a tener.</a:t>
            </a:r>
          </a:p>
          <a:p>
            <a:r>
              <a:rPr lang="es-AR" dirty="0" err="1" smtClean="0"/>
              <a:t>Gmail:stoprodimape@gmail.com</a:t>
            </a:r>
            <a:r>
              <a:rPr lang="es-AR" dirty="0" smtClean="0"/>
              <a:t>	</a:t>
            </a:r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Nuestras redes sociales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6115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</TotalTime>
  <Words>164</Words>
  <Application>Microsoft Office PowerPoint</Application>
  <PresentationFormat>Presentación en pantalla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Cartoné</vt:lpstr>
      <vt:lpstr>STOP</vt:lpstr>
      <vt:lpstr>Presentación</vt:lpstr>
      <vt:lpstr>¿Cómo vamos a hacerlo?</vt:lpstr>
      <vt:lpstr>Lo que el tabaco genera</vt:lpstr>
      <vt:lpstr>¿Qué contiene un cigarrillo?</vt:lpstr>
      <vt:lpstr>Propagandas</vt:lpstr>
      <vt:lpstr>Nuestras redes sociales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</dc:title>
  <dc:creator>gabsec</dc:creator>
  <cp:lastModifiedBy>gabsec</cp:lastModifiedBy>
  <cp:revision>7</cp:revision>
  <dcterms:created xsi:type="dcterms:W3CDTF">2016-08-10T12:52:58Z</dcterms:created>
  <dcterms:modified xsi:type="dcterms:W3CDTF">2016-09-29T16:10:17Z</dcterms:modified>
</cp:coreProperties>
</file>